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99"/>
    <a:srgbClr val="06B0DE"/>
    <a:srgbClr val="03BCE1"/>
    <a:srgbClr val="00E3DE"/>
    <a:srgbClr val="0066FF"/>
    <a:srgbClr val="FFCCFF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5" d="100"/>
          <a:sy n="75" d="100"/>
        </p:scale>
        <p:origin x="1608" y="44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2025/12/8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2025/12/8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531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FFFF99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16</a:t>
            </a:r>
            <a:r>
              <a:rPr lang="ja-JP" altLang="en-US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回呼吸機能イメージング研究会学術集会</a:t>
            </a:r>
            <a:r>
              <a:rPr lang="en-US" altLang="ja-JP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28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広報チラシ</a:t>
            </a:r>
            <a:endParaRPr lang="ja-JP" altLang="en-US" sz="2400" b="1" kern="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0029"/>
              </p:ext>
            </p:extLst>
          </p:nvPr>
        </p:nvGraphicFramePr>
        <p:xfrm>
          <a:off x="108743" y="1039085"/>
          <a:ext cx="6946902" cy="4203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会社名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（送付内容）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 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220-0012 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神奈川県横浜市西区みなとみらい２丁目２−１ </a:t>
                      </a:r>
                      <a:endParaRPr lang="en-US" altLang="ja-JP" sz="1200" b="1" i="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ランドマークプラザ ５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F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ランドマークホール</a:t>
                      </a:r>
                      <a:endParaRPr lang="en-US" altLang="ja-JP" sz="1200" b="1" i="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16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回呼吸機能イメージング研究会学術集会 </a:t>
                      </a: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運営本部　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045-222-5050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(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木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)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 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PM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着指定［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14:00-16:00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］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00059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114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maypro</dc:creator>
  <cp:lastModifiedBy>明子 山野辺</cp:lastModifiedBy>
  <cp:revision>143</cp:revision>
  <cp:lastPrinted>2023-03-20T03:02:03Z</cp:lastPrinted>
  <dcterms:created xsi:type="dcterms:W3CDTF">2011-01-14T11:42:04Z</dcterms:created>
  <dcterms:modified xsi:type="dcterms:W3CDTF">2025-12-08T08:55:28Z</dcterms:modified>
</cp:coreProperties>
</file>